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8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Relationship Id="rId9" Type="http://schemas.openxmlformats.org/officeDocument/2006/relationships/image" Target="../media/image5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88640"/>
            <a:ext cx="7772400" cy="1368151"/>
          </a:xfrm>
        </p:spPr>
        <p:txBody>
          <a:bodyPr anchor="t" anchorCtr="0"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С днем рождения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Детский  сад!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5" descr="G:\фото дс\DSC_02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9144000" cy="53732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964487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0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60648"/>
            <a:ext cx="8892479" cy="65973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0"/>
            <a:ext cx="8964487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PICT06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88640"/>
            <a:ext cx="8136903" cy="66693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Изображение 0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0"/>
            <a:ext cx="8712968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153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60648"/>
            <a:ext cx="9144000" cy="65973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P608267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332656"/>
            <a:ext cx="8712968" cy="62646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P608268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260648"/>
            <a:ext cx="8712968" cy="659735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Изображение 0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88640"/>
            <a:ext cx="9144000" cy="66693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IMG_99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332656"/>
            <a:ext cx="8568951" cy="62646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99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60648"/>
            <a:ext cx="8892479" cy="65973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994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260648"/>
            <a:ext cx="8568951" cy="65973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IMG_996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9" y="0"/>
            <a:ext cx="6264696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SC_024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60648"/>
            <a:ext cx="8964487" cy="65973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SC_004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332656"/>
            <a:ext cx="8640959" cy="6525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SC_005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60648"/>
            <a:ext cx="8964487" cy="64087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SC_00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8964488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DSC_006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332656"/>
            <a:ext cx="9143999" cy="63367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DSC_009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332656"/>
            <a:ext cx="9143999" cy="6525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Изображение 05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60648"/>
            <a:ext cx="9144000" cy="65973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SC_002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404664"/>
            <a:ext cx="8784975" cy="64533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SC_019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60648"/>
            <a:ext cx="8964487" cy="65973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SC_02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332656"/>
            <a:ext cx="8892480" cy="6525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DSC_03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404664"/>
            <a:ext cx="8892479" cy="64533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SC_03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1" y="332656"/>
            <a:ext cx="8640960" cy="6525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SC_023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60648"/>
            <a:ext cx="9143999" cy="65973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SDC139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60648"/>
            <a:ext cx="8892479" cy="65973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DC139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3" y="260648"/>
            <a:ext cx="8712968" cy="65973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DC1392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60648"/>
            <a:ext cx="8820471" cy="65973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Кабинет родного края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Picture 4" descr="Алла 02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7544" y="1484784"/>
            <a:ext cx="3599411" cy="2377440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10" descr="Алла 0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283968" y="1484784"/>
            <a:ext cx="4249737" cy="23764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13" descr="Чудесный мир татарской сказк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23528" y="4005064"/>
            <a:ext cx="3671887" cy="25923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Содержимое 9" descr="IMG_1140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4211960" y="4005064"/>
            <a:ext cx="4176712" cy="25923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Изображение 04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7" descr="Благодарность от филиала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contrast="18000"/>
          </a:blip>
          <a:srcRect/>
          <a:stretch>
            <a:fillRect/>
          </a:stretch>
        </p:blipFill>
        <p:spPr>
          <a:xfrm>
            <a:off x="0" y="0"/>
            <a:ext cx="2610196" cy="3744884"/>
          </a:xfrm>
          <a:noFill/>
        </p:spPr>
      </p:pic>
      <p:pic>
        <p:nvPicPr>
          <p:cNvPr id="5" name="Picture 17" descr="Грамота от Курулта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0"/>
            <a:ext cx="2527300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9" descr="Душа, талант и вдохновение"/>
          <p:cNvPicPr>
            <a:picLocks noChangeAspect="1" noChangeArrowheads="1"/>
          </p:cNvPicPr>
          <p:nvPr/>
        </p:nvPicPr>
        <p:blipFill>
          <a:blip r:embed="rId4" cstate="print"/>
          <a:srcRect r="2333" b="2809"/>
          <a:stretch>
            <a:fillRect/>
          </a:stretch>
        </p:blipFill>
        <p:spPr bwMode="auto">
          <a:xfrm>
            <a:off x="4500563" y="0"/>
            <a:ext cx="2413000" cy="339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0" descr="Диплом Башировой Гульчачак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64300" y="0"/>
            <a:ext cx="2679700" cy="378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4" descr="Грамота"/>
          <p:cNvPicPr>
            <a:picLocks noChangeAspect="1" noChangeArrowheads="1"/>
          </p:cNvPicPr>
          <p:nvPr/>
        </p:nvPicPr>
        <p:blipFill>
          <a:blip r:embed="rId6" cstate="print">
            <a:lum contrast="30000"/>
          </a:blip>
          <a:srcRect/>
          <a:stretch>
            <a:fillRect/>
          </a:stretch>
        </p:blipFill>
        <p:spPr>
          <a:xfrm>
            <a:off x="0" y="3500438"/>
            <a:ext cx="2508250" cy="3357562"/>
          </a:xfrm>
          <a:prstGeom prst="rect">
            <a:avLst/>
          </a:prstGeom>
          <a:noFill/>
        </p:spPr>
      </p:pic>
      <p:pic>
        <p:nvPicPr>
          <p:cNvPr id="9" name="Picture 11" descr="Блпгодарность"/>
          <p:cNvPicPr>
            <a:picLocks noChangeAspect="1" noChangeArrowheads="1"/>
          </p:cNvPicPr>
          <p:nvPr/>
        </p:nvPicPr>
        <p:blipFill>
          <a:blip r:embed="rId7" cstate="print">
            <a:lum contrast="12000"/>
          </a:blip>
          <a:srcRect/>
          <a:stretch>
            <a:fillRect/>
          </a:stretch>
        </p:blipFill>
        <p:spPr>
          <a:xfrm>
            <a:off x="2555776" y="3500438"/>
            <a:ext cx="2506663" cy="3357562"/>
          </a:xfrm>
          <a:prstGeom prst="rect">
            <a:avLst/>
          </a:prstGeom>
          <a:noFill/>
        </p:spPr>
      </p:pic>
      <p:pic>
        <p:nvPicPr>
          <p:cNvPr id="10" name="Picture 25" descr="От милимиджлиса татар города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72000" y="3644900"/>
            <a:ext cx="2398713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2" descr="Грамота по национальному образованию"/>
          <p:cNvPicPr>
            <a:picLocks noChangeAspect="1" noChangeArrowheads="1"/>
          </p:cNvPicPr>
          <p:nvPr/>
        </p:nvPicPr>
        <p:blipFill>
          <a:blip r:embed="rId9" cstate="print"/>
          <a:srcRect l="4433" t="2654" r="6108" b="4510"/>
          <a:stretch>
            <a:fillRect/>
          </a:stretch>
        </p:blipFill>
        <p:spPr>
          <a:xfrm>
            <a:off x="6826250" y="3429000"/>
            <a:ext cx="2317750" cy="3429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Изображение 05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Изображение 00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88640"/>
            <a:ext cx="9144000" cy="66693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Изображение 04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Изображение 03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00B050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</TotalTime>
  <Words>6</Words>
  <Application>Microsoft Office PowerPoint</Application>
  <PresentationFormat>Экран (4:3)</PresentationFormat>
  <Paragraphs>2</Paragraphs>
  <Slides>40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Тема Office</vt:lpstr>
      <vt:lpstr>С днем рождения  Детский  сад!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Кабинет родного края</vt:lpstr>
      <vt:lpstr>Слайд 40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админ</cp:lastModifiedBy>
  <cp:revision>18</cp:revision>
  <dcterms:modified xsi:type="dcterms:W3CDTF">2013-12-25T17:24:36Z</dcterms:modified>
</cp:coreProperties>
</file>